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283753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Da cosa è composta l’atmosfera sulla Terra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95" y="2047642"/>
            <a:ext cx="7099967" cy="479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149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18</cp:revision>
  <dcterms:created xsi:type="dcterms:W3CDTF">2022-08-25T14:49:14Z</dcterms:created>
  <dcterms:modified xsi:type="dcterms:W3CDTF">2022-10-15T21:48:59Z</dcterms:modified>
</cp:coreProperties>
</file>