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50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4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01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5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5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3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2986928" y="66554"/>
            <a:ext cx="6606251" cy="1060796"/>
            <a:chOff x="2332009" y="66554"/>
            <a:chExt cx="8004744" cy="1211680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577" y="166896"/>
              <a:ext cx="930285" cy="1010995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862" y="66554"/>
              <a:ext cx="1115428" cy="1115428"/>
            </a:xfrm>
            <a:prstGeom prst="rect">
              <a:avLst/>
            </a:prstGeom>
          </p:spPr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8179" y="66554"/>
              <a:ext cx="1248398" cy="1211680"/>
            </a:xfrm>
            <a:prstGeom prst="rect">
              <a:avLst/>
            </a:prstGeom>
          </p:spPr>
        </p:pic>
        <p:pic>
          <p:nvPicPr>
            <p:cNvPr id="1026" name="Picture 2" descr="Piano Lauree Scientifiche (PLS) | DST Unisanni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009" y="165521"/>
              <a:ext cx="1594804" cy="8970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asellaDiTesto 5"/>
            <p:cNvSpPr txBox="1"/>
            <p:nvPr/>
          </p:nvSpPr>
          <p:spPr>
            <a:xfrm>
              <a:off x="7112290" y="165521"/>
              <a:ext cx="3224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Il Sapere aumenta</a:t>
              </a:r>
            </a:p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 il sapore - FISICA</a:t>
              </a:r>
              <a:endParaRPr lang="it-IT" b="1" dirty="0">
                <a:solidFill>
                  <a:srgbClr val="00B050"/>
                </a:solidFill>
                <a:latin typeface="Agency FB" panose="020B0503020202020204" pitchFamily="34" charset="0"/>
              </a:endParaRPr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2268622" y="1011800"/>
            <a:ext cx="7485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Gli strumenti dello </a:t>
            </a:r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Chef «verde»: </a:t>
            </a:r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il forno solare  </a:t>
            </a:r>
            <a:endParaRPr lang="it-IT" sz="2800" b="1" dirty="0">
              <a:solidFill>
                <a:srgbClr val="00B050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23240" y="1504610"/>
            <a:ext cx="90474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 COSA SERVE</a:t>
            </a:r>
            <a:r>
              <a:rPr lang="it-IT" dirty="0" smtClean="0"/>
              <a:t>: si utilizza per cotture lente e a temperature non troppo alte con una </a:t>
            </a:r>
          </a:p>
          <a:p>
            <a:r>
              <a:rPr lang="it-IT" dirty="0" smtClean="0"/>
              <a:t>tecnologia a basso costo basata sull’energia solare.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392014" y="4460308"/>
            <a:ext cx="1157560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COME FUNZIONA</a:t>
            </a:r>
            <a:r>
              <a:rPr lang="it-IT" dirty="0"/>
              <a:t>: </a:t>
            </a:r>
            <a:r>
              <a:rPr lang="it-IT" dirty="0" smtClean="0"/>
              <a:t>attraverso la riflessione della luce solare ad opera di un sistema di superfici </a:t>
            </a:r>
          </a:p>
          <a:p>
            <a:r>
              <a:rPr lang="it-IT" dirty="0" smtClean="0"/>
              <a:t>speculari (il concentratore), i raggi sono indirizzati verso un contenitore di vetro </a:t>
            </a:r>
            <a:r>
              <a:rPr lang="it-IT" dirty="0"/>
              <a:t>(il forno) </a:t>
            </a:r>
            <a:r>
              <a:rPr lang="it-IT" dirty="0" smtClean="0"/>
              <a:t>contenente liquidi </a:t>
            </a:r>
          </a:p>
          <a:p>
            <a:r>
              <a:rPr lang="it-IT" dirty="0" smtClean="0"/>
              <a:t>o alimenti. Usando la sola energia irraggiata dal sole si riescono a raggiungere, in condizioni ottimali,</a:t>
            </a:r>
          </a:p>
          <a:p>
            <a:r>
              <a:rPr lang="it-IT" dirty="0" smtClean="0"/>
              <a:t> temperature dai 70 ai 90°C. Si scalda solo il forno, non il concentratore!</a:t>
            </a:r>
          </a:p>
          <a:p>
            <a:r>
              <a:rPr lang="it-IT" dirty="0" smtClean="0"/>
              <a:t>E’ un progetto a basso costo e bassa tecnologia, utilizzabile dalle comunità più povere del nostro pianeta </a:t>
            </a:r>
          </a:p>
          <a:p>
            <a:r>
              <a:rPr lang="it-IT" smtClean="0"/>
              <a:t>Anche per </a:t>
            </a:r>
            <a:r>
              <a:rPr lang="it-IT" dirty="0" smtClean="0"/>
              <a:t>rendere l’acqua potabile.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</p:txBody>
      </p:sp>
      <p:sp>
        <p:nvSpPr>
          <p:cNvPr id="11" name="CasellaDiTesto 10"/>
          <p:cNvSpPr txBox="1"/>
          <p:nvPr/>
        </p:nvSpPr>
        <p:spPr>
          <a:xfrm>
            <a:off x="392014" y="6381083"/>
            <a:ext cx="8653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LIMITI</a:t>
            </a:r>
            <a:r>
              <a:rPr lang="it-IT" dirty="0" smtClean="0"/>
              <a:t>: non adatto per cotture ad alta temperatura o da realizzarsi velocemente.</a:t>
            </a:r>
          </a:p>
          <a:p>
            <a:endParaRPr lang="it-IT" dirty="0" smtClean="0"/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915" y="1827775"/>
            <a:ext cx="2679264" cy="2632533"/>
          </a:xfrm>
          <a:prstGeom prst="rect">
            <a:avLst/>
          </a:prstGeom>
        </p:spPr>
      </p:pic>
      <p:pic>
        <p:nvPicPr>
          <p:cNvPr id="15" name="Picture 4" descr="ᐈ 6 migliori forni solari nel 2022 | Testato e recensito dai campeggiator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599" y="2248175"/>
            <a:ext cx="3558855" cy="205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7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163</TotalTime>
  <Words>154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Agency FB</vt:lpstr>
      <vt:lpstr>Arial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Brunetti</dc:creator>
  <cp:lastModifiedBy>Brunetti</cp:lastModifiedBy>
  <cp:revision>21</cp:revision>
  <dcterms:created xsi:type="dcterms:W3CDTF">2022-08-25T14:49:14Z</dcterms:created>
  <dcterms:modified xsi:type="dcterms:W3CDTF">2022-09-25T16:28:13Z</dcterms:modified>
</cp:coreProperties>
</file>