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603" y="3749153"/>
            <a:ext cx="4771726" cy="2870691"/>
          </a:xfrm>
          <a:prstGeom prst="rect">
            <a:avLst/>
          </a:prstGeom>
        </p:spPr>
      </p:pic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2268622" y="1152540"/>
            <a:ext cx="7485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Gli strumenti dello Chef: il frigorifero (1834)</a:t>
            </a:r>
            <a:endParaRPr lang="it-IT" sz="2800" b="1" dirty="0">
              <a:solidFill>
                <a:srgbClr val="00B050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13280" y="1655474"/>
            <a:ext cx="1043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 COSA SERVE</a:t>
            </a:r>
            <a:r>
              <a:rPr lang="it-IT" dirty="0" smtClean="0"/>
              <a:t>: a mantenere l’interno di una camera chiusa ad una temperatura costante inferiore</a:t>
            </a:r>
          </a:p>
          <a:p>
            <a:r>
              <a:rPr lang="it-IT" dirty="0"/>
              <a:t>a</a:t>
            </a:r>
            <a:r>
              <a:rPr lang="it-IT" dirty="0" smtClean="0"/>
              <a:t> quella dell’ambiente circostante. 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468203" y="2230994"/>
            <a:ext cx="116878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COME FUNZIONA</a:t>
            </a:r>
            <a:r>
              <a:rPr lang="it-IT" dirty="0" smtClean="0"/>
              <a:t>: viene utilizzato un gas che si muove in un circuito composto da un </a:t>
            </a:r>
            <a:r>
              <a:rPr lang="it-IT" dirty="0" smtClean="0"/>
              <a:t>compressore, un </a:t>
            </a:r>
          </a:p>
          <a:p>
            <a:r>
              <a:rPr lang="it-IT" dirty="0" smtClean="0"/>
              <a:t>condensatore e </a:t>
            </a:r>
            <a:r>
              <a:rPr lang="it-IT" dirty="0" smtClean="0"/>
              <a:t>un evaporatore. Il compressore esterno comprime il gas </a:t>
            </a:r>
            <a:r>
              <a:rPr lang="it-IT" dirty="0" smtClean="0"/>
              <a:t>aumentando la sua temperatura </a:t>
            </a:r>
          </a:p>
          <a:p>
            <a:r>
              <a:rPr lang="it-IT" dirty="0" smtClean="0"/>
              <a:t>e lo pompa nel condensatore: </a:t>
            </a:r>
            <a:r>
              <a:rPr lang="it-IT" dirty="0" smtClean="0"/>
              <a:t>una serpentina di tubi dove il gas liquefa, si raffredda e cede calore all’esterno.</a:t>
            </a:r>
          </a:p>
          <a:p>
            <a:r>
              <a:rPr lang="it-IT" dirty="0" smtClean="0"/>
              <a:t>Successivamente il liquido giunge alla valvola di espansione: una serpentina </a:t>
            </a:r>
            <a:r>
              <a:rPr lang="it-IT" dirty="0" smtClean="0"/>
              <a:t>di tubi sempre più </a:t>
            </a:r>
            <a:r>
              <a:rPr lang="it-IT" dirty="0" smtClean="0"/>
              <a:t>larghi dove </a:t>
            </a:r>
          </a:p>
          <a:p>
            <a:r>
              <a:rPr lang="it-IT" dirty="0"/>
              <a:t>d</a:t>
            </a:r>
            <a:r>
              <a:rPr lang="it-IT" dirty="0" smtClean="0"/>
              <a:t>iminuiscono pressione e temperatura. </a:t>
            </a:r>
            <a:r>
              <a:rPr lang="it-IT" dirty="0" smtClean="0"/>
              <a:t> </a:t>
            </a:r>
            <a:r>
              <a:rPr lang="it-IT" dirty="0" err="1" smtClean="0"/>
              <a:t>ll</a:t>
            </a:r>
            <a:r>
              <a:rPr lang="it-IT" dirty="0" smtClean="0"/>
              <a:t> liquido così evapora </a:t>
            </a:r>
            <a:r>
              <a:rPr lang="it-IT" dirty="0" smtClean="0"/>
              <a:t>assorbendo calore dalla </a:t>
            </a:r>
            <a:r>
              <a:rPr lang="it-IT" dirty="0" smtClean="0"/>
              <a:t>parte interna </a:t>
            </a:r>
            <a:r>
              <a:rPr lang="it-IT" dirty="0" smtClean="0"/>
              <a:t>del frigo. </a:t>
            </a:r>
            <a:endParaRPr lang="it-IT" dirty="0" smtClean="0"/>
          </a:p>
          <a:p>
            <a:r>
              <a:rPr lang="it-IT" dirty="0" smtClean="0"/>
              <a:t>Il gas viene rimandato al compressore e il ciclo ricomincia.</a:t>
            </a:r>
            <a:endParaRPr lang="it-IT" dirty="0" smtClean="0"/>
          </a:p>
        </p:txBody>
      </p:sp>
      <p:sp>
        <p:nvSpPr>
          <p:cNvPr id="11" name="CasellaDiTesto 10"/>
          <p:cNvSpPr txBox="1"/>
          <p:nvPr/>
        </p:nvSpPr>
        <p:spPr>
          <a:xfrm>
            <a:off x="468203" y="6488668"/>
            <a:ext cx="10480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LIMITI</a:t>
            </a:r>
            <a:r>
              <a:rPr lang="it-IT" dirty="0" smtClean="0"/>
              <a:t>: problemi di inquinamento legati ai gas utilizzati e all’efficienza energetica </a:t>
            </a:r>
            <a:r>
              <a:rPr lang="it-IT" smtClean="0"/>
              <a:t>del processo.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301</TotalTime>
  <Words>155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Agency FB</vt:lpstr>
      <vt:lpstr>Arial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12</cp:revision>
  <dcterms:created xsi:type="dcterms:W3CDTF">2022-08-25T14:49:14Z</dcterms:created>
  <dcterms:modified xsi:type="dcterms:W3CDTF">2022-09-25T20:38:11Z</dcterms:modified>
</cp:coreProperties>
</file>