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3" autoAdjust="0"/>
    <p:restoredTop sz="94660"/>
  </p:normalViewPr>
  <p:slideViewPr>
    <p:cSldViewPr snapToGrid="0">
      <p:cViewPr varScale="1">
        <p:scale>
          <a:sx n="58" d="100"/>
          <a:sy n="58" d="100"/>
        </p:scale>
        <p:origin x="1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0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1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5501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014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901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354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58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6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34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5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3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04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90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53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8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4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/>
          <p:cNvGrpSpPr/>
          <p:nvPr/>
        </p:nvGrpSpPr>
        <p:grpSpPr>
          <a:xfrm>
            <a:off x="2986928" y="66554"/>
            <a:ext cx="6606251" cy="1060796"/>
            <a:chOff x="2332009" y="66554"/>
            <a:chExt cx="8004744" cy="1211680"/>
          </a:xfrm>
        </p:grpSpPr>
        <p:pic>
          <p:nvPicPr>
            <p:cNvPr id="2" name="Immagin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6577" y="166896"/>
              <a:ext cx="930285" cy="1010995"/>
            </a:xfrm>
            <a:prstGeom prst="rect">
              <a:avLst/>
            </a:prstGeom>
          </p:spPr>
        </p:pic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6862" y="66554"/>
              <a:ext cx="1115428" cy="1115428"/>
            </a:xfrm>
            <a:prstGeom prst="rect">
              <a:avLst/>
            </a:prstGeom>
          </p:spPr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8179" y="66554"/>
              <a:ext cx="1248398" cy="1211680"/>
            </a:xfrm>
            <a:prstGeom prst="rect">
              <a:avLst/>
            </a:prstGeom>
          </p:spPr>
        </p:pic>
        <p:pic>
          <p:nvPicPr>
            <p:cNvPr id="1026" name="Picture 2" descr="Piano Lauree Scientifiche (PLS) | DST Unisanni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2009" y="165521"/>
              <a:ext cx="1594804" cy="8970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CasellaDiTesto 5"/>
            <p:cNvSpPr txBox="1"/>
            <p:nvPr/>
          </p:nvSpPr>
          <p:spPr>
            <a:xfrm>
              <a:off x="7112290" y="165521"/>
              <a:ext cx="32244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Il Sapere aumenta</a:t>
              </a:r>
            </a:p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 il sapore - FISICA</a:t>
              </a:r>
              <a:endParaRPr lang="it-IT" b="1" dirty="0">
                <a:solidFill>
                  <a:srgbClr val="00B050"/>
                </a:solidFill>
                <a:latin typeface="Agency FB" panose="020B0503020202020204" pitchFamily="34" charset="0"/>
              </a:endParaRPr>
            </a:p>
          </p:txBody>
        </p:sp>
      </p:grpSp>
      <p:sp>
        <p:nvSpPr>
          <p:cNvPr id="7" name="CasellaDiTesto 6"/>
          <p:cNvSpPr txBox="1"/>
          <p:nvPr/>
        </p:nvSpPr>
        <p:spPr>
          <a:xfrm>
            <a:off x="1707863" y="1223387"/>
            <a:ext cx="74857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Gelato preparato con raffreddamento ad azoto liquido</a:t>
            </a:r>
            <a:endParaRPr lang="it-IT" sz="4800" b="1" dirty="0">
              <a:solidFill>
                <a:srgbClr val="00B050"/>
              </a:solidFill>
              <a:latin typeface="Agency FB" panose="020B0503020202020204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647183" y="3297390"/>
            <a:ext cx="960711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 smtClean="0"/>
              <a:t>INGREDIENTI</a:t>
            </a:r>
          </a:p>
          <a:p>
            <a:endParaRPr lang="it-IT" sz="4800" b="1" dirty="0"/>
          </a:p>
          <a:p>
            <a:r>
              <a:rPr lang="it-IT" sz="4800" b="1" dirty="0" smtClean="0"/>
              <a:t> yogurt vaccino intero con frutta</a:t>
            </a:r>
            <a:endParaRPr lang="it-IT" sz="4800" dirty="0" smtClean="0"/>
          </a:p>
        </p:txBody>
      </p:sp>
    </p:spTree>
    <p:extLst>
      <p:ext uri="{BB962C8B-B14F-4D97-AF65-F5344CB8AC3E}">
        <p14:creationId xmlns:p14="http://schemas.microsoft.com/office/powerpoint/2010/main" val="180378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149</TotalTime>
  <Words>22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Agency FB</vt:lpstr>
      <vt:lpstr>Arial</vt:lpstr>
      <vt:lpstr>Trebuchet MS</vt:lpstr>
      <vt:lpstr>Wingdings 3</vt:lpstr>
      <vt:lpstr>Sfaccettatura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Brunetti</dc:creator>
  <cp:lastModifiedBy>Brunetti</cp:lastModifiedBy>
  <cp:revision>19</cp:revision>
  <dcterms:created xsi:type="dcterms:W3CDTF">2022-08-25T14:49:14Z</dcterms:created>
  <dcterms:modified xsi:type="dcterms:W3CDTF">2022-10-15T21:55:03Z</dcterms:modified>
</cp:coreProperties>
</file>