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50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4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01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5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5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3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2986928" y="66554"/>
            <a:ext cx="6606251" cy="1060796"/>
            <a:chOff x="2332009" y="66554"/>
            <a:chExt cx="8004744" cy="1211680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577" y="166896"/>
              <a:ext cx="930285" cy="1010995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862" y="66554"/>
              <a:ext cx="1115428" cy="1115428"/>
            </a:xfrm>
            <a:prstGeom prst="rect">
              <a:avLst/>
            </a:prstGeom>
          </p:spPr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8179" y="66554"/>
              <a:ext cx="1248398" cy="1211680"/>
            </a:xfrm>
            <a:prstGeom prst="rect">
              <a:avLst/>
            </a:prstGeom>
          </p:spPr>
        </p:pic>
        <p:pic>
          <p:nvPicPr>
            <p:cNvPr id="1026" name="Picture 2" descr="Piano Lauree Scientifiche (PLS) | DST Unisanni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009" y="165521"/>
              <a:ext cx="1594804" cy="8970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asellaDiTesto 5"/>
            <p:cNvSpPr txBox="1"/>
            <p:nvPr/>
          </p:nvSpPr>
          <p:spPr>
            <a:xfrm>
              <a:off x="7112290" y="165521"/>
              <a:ext cx="3224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Il Sapere aumenta</a:t>
              </a:r>
            </a:p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 il sapore - FISICA</a:t>
              </a:r>
              <a:endParaRPr lang="it-IT" b="1" dirty="0">
                <a:solidFill>
                  <a:srgbClr val="00B050"/>
                </a:solidFill>
                <a:latin typeface="Agency FB" panose="020B0503020202020204" pitchFamily="34" charset="0"/>
              </a:endParaRPr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2268622" y="1152540"/>
            <a:ext cx="7485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Gli strumenti dello Chef: la pentola a pressione (1927)</a:t>
            </a:r>
            <a:endParaRPr lang="it-IT" sz="2800" b="1" dirty="0">
              <a:solidFill>
                <a:srgbClr val="00B050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24303" y="1756669"/>
            <a:ext cx="102066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 COSA SERVE</a:t>
            </a:r>
            <a:r>
              <a:rPr lang="it-IT" dirty="0" smtClean="0"/>
              <a:t>: permette la cottura a vapore evitando la dispersione di vitamine idrosolubili</a:t>
            </a:r>
          </a:p>
          <a:p>
            <a:r>
              <a:rPr lang="it-IT" dirty="0" smtClean="0"/>
              <a:t>Riduce i tempi di cottura e consente la cottura a fuoco basso, attuando un risparmio energetico </a:t>
            </a:r>
          </a:p>
          <a:p>
            <a:r>
              <a:rPr lang="it-IT" dirty="0" smtClean="0"/>
              <a:t>Rispetto ad una cottura tradizionale.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468203" y="2760908"/>
            <a:ext cx="112870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COME FUNZIONA</a:t>
            </a:r>
            <a:r>
              <a:rPr lang="it-IT" dirty="0" smtClean="0"/>
              <a:t>: L’evaporazione dell’acqua avviene ad una temperatura che dipende dalla pressione. </a:t>
            </a:r>
          </a:p>
          <a:p>
            <a:r>
              <a:rPr lang="it-IT" dirty="0" smtClean="0"/>
              <a:t>Nella pentola a pressione il vapore che si forma all’interno è quasi completamente impedito ad uscire.</a:t>
            </a:r>
          </a:p>
          <a:p>
            <a:r>
              <a:rPr lang="it-IT" dirty="0" smtClean="0"/>
              <a:t>Di conseguenza, aumentando la pressione, l’acqua interna, compressa dal vapore, raggiunge l’ebollizione  </a:t>
            </a:r>
          </a:p>
          <a:p>
            <a:r>
              <a:rPr lang="it-IT" dirty="0" smtClean="0"/>
              <a:t>a valori di circa 120 °C. A queste temperature gli alimenti si cuociono in tempi ridotti. 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468203" y="6488668"/>
            <a:ext cx="9196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LIMITI</a:t>
            </a:r>
            <a:r>
              <a:rPr lang="it-IT" dirty="0" smtClean="0"/>
              <a:t>: non adatta per arrostire. Non consente un facile controllo del grado di cottura.</a:t>
            </a: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415" y="4017128"/>
            <a:ext cx="2169202" cy="2471540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628" y="4017128"/>
            <a:ext cx="4202995" cy="21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141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Agency FB</vt:lpstr>
      <vt:lpstr>Arial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Brunetti</dc:creator>
  <cp:lastModifiedBy>Brunetti</cp:lastModifiedBy>
  <cp:revision>8</cp:revision>
  <dcterms:created xsi:type="dcterms:W3CDTF">2022-08-25T14:49:14Z</dcterms:created>
  <dcterms:modified xsi:type="dcterms:W3CDTF">2022-09-25T21:19:36Z</dcterms:modified>
</cp:coreProperties>
</file>