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9" r:id="rId4"/>
    <p:sldId id="258" r:id="rId5"/>
    <p:sldId id="262" r:id="rId6"/>
    <p:sldId id="268" r:id="rId7"/>
    <p:sldId id="260" r:id="rId8"/>
    <p:sldId id="263" r:id="rId9"/>
    <p:sldId id="264" r:id="rId10"/>
    <p:sldId id="266" r:id="rId11"/>
    <p:sldId id="267" r:id="rId12"/>
    <p:sldId id="265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105" y="4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14:35:04.9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16667 3519 24575,'-1'-12'0,"0"0"0,-1 1 0,-1-1 0,0 1 0,0 0 0,-1 0 0,-8-16 0,-2-10 0,-43-111-2183,-7 2 1,-162-271-1,112 245 2065,-247-287 0,279 372 2933,-129-109-1,88 98-1942,-255-152 0,107 105-1167,-379-145 1,-349-31 294,-22 86 0,928 216 0,-14-5 320,-410-80-1597,355 79-1636,-198-5-1,-185 10 2438,-705-54 7736,-525-27-7260,-7 88 0,1694 16 0,-1441 73 0,1286-50 0,2 10 0,2 11 0,-313 103 0,-492 232 0,926-331 0,-184 110 0,236-118 0,2 2 0,2 3 0,-111 112 0,82-60 0,3 4 0,5 4 0,5 3 0,5 4 0,5 3 0,-67 160 0,105-202 0,4 1 0,3 0 0,4 2 0,-12 101 0,25-118 0,3 0 0,2 1 0,3-1 0,3 1 0,3-1 0,16 64 0,-8-61 0,4-1 0,2-1 0,3 0 0,3-2 0,2-2 0,3 0 0,2-2 0,3-2 0,74 84 0,-42-68 0,148 118 0,98 38 0,-219-159 0,1169 754 0,-968-655 0,7-13 0,461 164 0,247-2 0,14-33 0,-759-210 0,459 102 0,11-72 0,534-77 0,-1045-27 0,146 1-491,571-7 1525,-472-17-2407,-4-24-3450,70-55 3873,-15-38 187,216-48 6999,-16 67-5133,254-56-1061,-839 142-45,-1-6 0,-3-5 0,-2-7 0,242-135 0,-142 29 3,-199 133 0,-1-2 0,-1-1 0,-2-1 0,40-54 0,-30 29 0,-3-2 0,-1-1 0,-4-1 0,-2-2 0,-3-1 0,26-93 0,18-256 0,-55 305 0,-3-87 0,-1 11 0,0-28 0,-9 192 0,2 1 0,0 0 0,11-26 0,2-12 0,-14 44-170,0 0-1,0 0 0,1 0 1,0 1-1,1 0 0,1 0 1,10-17-1,-3 14-6655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14:35:14.5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0 213 24575,'155'-12'0,"-54"2"0,230-15 0,787-27 0,-656 51 0,173 3 0,-318 22 0,-30-2 0,590-16 0,-476-9 0,236 5 0,700-5 0,-929-8 0,205-2 0,373 14 0,-666-27 0,-94 3 0,101-13 0,-173 16 0,175-1 0,604 23 0,-918-2-273,-1-1 0,0 0 0,0-1 0,14-4 0,-9 1-6553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14:35:36.4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14:35:36.4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14:35:36.4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14:35:36.4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14:35:36.4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A074B-848D-414F-8AF0-12E49A7CB4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9AB106-3968-AE2A-3D3F-D318C642E9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A68B23-964D-96F1-740E-EE3EC6D3C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50D73-6BBA-4EDA-9741-A10A0CD295BF}" type="datetimeFigureOut">
              <a:rPr lang="de-DE" smtClean="0"/>
              <a:pPr/>
              <a:t>11.09.2023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F6446D-EA10-4D93-4CB0-AB3CE4B69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DED325-20C8-A13A-2F1B-38AEF74C0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EC3CB-99CB-4D8C-9A6C-B3E623DAEF7C}" type="slidenum">
              <a:rPr lang="de-DE" smtClean="0"/>
              <a:pPr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1123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465FE-D17B-600E-351D-D0E0BA6A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8542C9-2776-17BA-32F7-7B2C1577E4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410B4B-F877-AF05-611D-07641D238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50D73-6BBA-4EDA-9741-A10A0CD295BF}" type="datetimeFigureOut">
              <a:rPr lang="de-DE" smtClean="0"/>
              <a:pPr/>
              <a:t>11.09.2023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89445-B9C0-268C-84A2-87BF774FF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062087-6475-0D91-DE7D-91AC32F61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EC3CB-99CB-4D8C-9A6C-B3E623DAEF7C}" type="slidenum">
              <a:rPr lang="de-DE" smtClean="0"/>
              <a:pPr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1351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5FC093-68EE-2916-43E9-36ADDFE733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ECB2D1-28F9-6F6C-4AAC-9CA2DA915A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10A9E7-8A82-76C1-5DAC-72ABABA08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50D73-6BBA-4EDA-9741-A10A0CD295BF}" type="datetimeFigureOut">
              <a:rPr lang="de-DE" smtClean="0"/>
              <a:pPr/>
              <a:t>11.09.2023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84A85C-18D0-502A-B0AD-0C01E0766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AED833-6A18-CDAD-7023-4686A5171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EC3CB-99CB-4D8C-9A6C-B3E623DAEF7C}" type="slidenum">
              <a:rPr lang="de-DE" smtClean="0"/>
              <a:pPr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6513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12443-C5A5-2E05-DFB9-05DB24C57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56EF06-C83F-265B-8B86-4D9BC9FB1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CC4D7B-2C29-BA44-1C47-ABB01FCD8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50D73-6BBA-4EDA-9741-A10A0CD295BF}" type="datetimeFigureOut">
              <a:rPr lang="de-DE" smtClean="0"/>
              <a:pPr/>
              <a:t>11.09.2023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39C2D8-B7FC-36CC-DD6D-5F9C989EB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B6A3BF-B0E6-AFEE-6F7E-C1903FCE1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EC3CB-99CB-4D8C-9A6C-B3E623DAEF7C}" type="slidenum">
              <a:rPr lang="de-DE" smtClean="0"/>
              <a:pPr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0369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D2595-D317-07B2-8A43-D32101B0A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4B9E9F-A3C9-44E6-F0F4-5778C8A35D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A0E1C-3BEC-6736-D3A7-87F094B78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50D73-6BBA-4EDA-9741-A10A0CD295BF}" type="datetimeFigureOut">
              <a:rPr lang="de-DE" smtClean="0"/>
              <a:pPr/>
              <a:t>11.09.2023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5F830B-3CE6-49C9-5DE4-9403017EE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4A3531-629B-1037-0731-EE62B6BA3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EC3CB-99CB-4D8C-9A6C-B3E623DAEF7C}" type="slidenum">
              <a:rPr lang="de-DE" smtClean="0"/>
              <a:pPr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579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8DD05-8D43-A872-0422-F31563C99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385B4A-0EBA-9C00-9A20-641431BA14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CCF4A7-4013-6927-E737-2390E9BCEE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32AEFD-406B-05EA-3394-3AB0E86B8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50D73-6BBA-4EDA-9741-A10A0CD295BF}" type="datetimeFigureOut">
              <a:rPr lang="de-DE" smtClean="0"/>
              <a:pPr/>
              <a:t>11.09.2023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A07401-37CB-3581-9B5A-6C7D9E566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B4DAC1-B04F-4ECC-8374-F5BF81D50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EC3CB-99CB-4D8C-9A6C-B3E623DAEF7C}" type="slidenum">
              <a:rPr lang="de-DE" smtClean="0"/>
              <a:pPr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9897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4CE3F-E77F-C7CB-29B5-1B8B1B08F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A8A9A4-B588-CE86-3BC4-1DEFB4C046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D5E0FF-237A-4C6C-890A-C54CDD0AA5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45EBED-5EE9-A674-5082-7BB084E13C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DDC579-8564-D877-B858-7351097080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A16164-7E6E-268E-946A-A22DF89F7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50D73-6BBA-4EDA-9741-A10A0CD295BF}" type="datetimeFigureOut">
              <a:rPr lang="de-DE" smtClean="0"/>
              <a:pPr/>
              <a:t>11.09.2023</a:t>
            </a:fld>
            <a:endParaRPr lang="de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98D467-8147-F1B9-F13C-ECE8F8262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6C97ED-ED4B-690C-2038-704CF7C0C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EC3CB-99CB-4D8C-9A6C-B3E623DAEF7C}" type="slidenum">
              <a:rPr lang="de-DE" smtClean="0"/>
              <a:pPr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5121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632A0-4947-9AF1-C1EE-A630220FA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82C3FD-5B51-17A9-F225-1FEECD1CB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50D73-6BBA-4EDA-9741-A10A0CD295BF}" type="datetimeFigureOut">
              <a:rPr lang="de-DE" smtClean="0"/>
              <a:pPr/>
              <a:t>11.09.2023</a:t>
            </a:fld>
            <a:endParaRPr lang="de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6F5255-C8CF-4285-E7EF-A573AC94E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96B5C0-8C77-B03C-1236-AA157E0DE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EC3CB-99CB-4D8C-9A6C-B3E623DAEF7C}" type="slidenum">
              <a:rPr lang="de-DE" smtClean="0"/>
              <a:pPr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4303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150E9A-1270-F6DA-35CC-D7E6343FF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50D73-6BBA-4EDA-9741-A10A0CD295BF}" type="datetimeFigureOut">
              <a:rPr lang="de-DE" smtClean="0"/>
              <a:pPr/>
              <a:t>11.09.2023</a:t>
            </a:fld>
            <a:endParaRPr lang="de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D51128-7985-2816-D132-2EAB2848C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C004D5-994D-87D0-EDC4-FF59B9CBC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EC3CB-99CB-4D8C-9A6C-B3E623DAEF7C}" type="slidenum">
              <a:rPr lang="de-DE" smtClean="0"/>
              <a:pPr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3584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23EAA-B258-53CD-B683-D42488F6A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572F0-2743-41C0-A6F7-D920E4F5C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D70266-581F-9C1F-D249-A6BF097208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4F1F24-3449-0715-B14F-13505B892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50D73-6BBA-4EDA-9741-A10A0CD295BF}" type="datetimeFigureOut">
              <a:rPr lang="de-DE" smtClean="0"/>
              <a:pPr/>
              <a:t>11.09.2023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D3D316-8B2D-84A3-0E1F-F15E98A48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EBF443-C1C7-7DEA-C485-DA96DC44A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EC3CB-99CB-4D8C-9A6C-B3E623DAEF7C}" type="slidenum">
              <a:rPr lang="de-DE" smtClean="0"/>
              <a:pPr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2703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28F04-969E-A2F3-3991-4AC8D6DD3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627732-4556-5132-354B-6BFBD97F25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0C9EAF-DC84-8031-25BC-479C561372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3D27F9-B106-F2EF-1991-06CBE1D74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50D73-6BBA-4EDA-9741-A10A0CD295BF}" type="datetimeFigureOut">
              <a:rPr lang="de-DE" smtClean="0"/>
              <a:pPr/>
              <a:t>11.09.2023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178B3C-F498-FC84-A1BA-5BFECFA03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04F86D-94A7-66B6-399D-AAEFDC555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EC3CB-99CB-4D8C-9A6C-B3E623DAEF7C}" type="slidenum">
              <a:rPr lang="de-DE" smtClean="0"/>
              <a:pPr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2713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26F241-BA3B-070C-752C-7621386B6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8DF5CB-2726-D686-3519-BC789972C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856E7B-2779-90FF-FD3A-6659F8AC55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50D73-6BBA-4EDA-9741-A10A0CD295BF}" type="datetimeFigureOut">
              <a:rPr lang="de-DE" smtClean="0"/>
              <a:pPr/>
              <a:t>11.09.2023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EB3406-5152-E878-02FB-A74DC24B89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4C904-FCB2-DF7A-3307-88817E9884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EC3CB-99CB-4D8C-9A6C-B3E623DAEF7C}" type="slidenum">
              <a:rPr lang="de-DE" smtClean="0"/>
              <a:pPr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6881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customXml" Target="../ink/ink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customXml" Target="../ink/ink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ignal.vercel.app/edit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midi.city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DD4E8-D9C7-7BE4-C969-EBF7E0813C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7029" y="2556588"/>
            <a:ext cx="8577942" cy="1000114"/>
          </a:xfrm>
        </p:spPr>
        <p:txBody>
          <a:bodyPr>
            <a:normAutofit fontScale="90000"/>
          </a:bodyPr>
          <a:lstStyle/>
          <a:p>
            <a:br>
              <a:rPr lang="it-IT" sz="3200" dirty="0"/>
            </a:br>
            <a:br>
              <a:rPr lang="it-IT" sz="3200" dirty="0"/>
            </a:br>
            <a:r>
              <a:rPr lang="it-IT" sz="3100" dirty="0"/>
              <a:t>12 settembre, ore 14</a:t>
            </a:r>
            <a:br>
              <a:rPr lang="it-IT" sz="3100" dirty="0"/>
            </a:br>
            <a:r>
              <a:rPr lang="it-IT" sz="3100" dirty="0"/>
              <a:t>parte prima</a:t>
            </a:r>
            <a:endParaRPr lang="de-DE" sz="31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3C884A-9446-868B-863A-9A3A8C3C0F8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1630" y="1460722"/>
            <a:ext cx="7088739" cy="9863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50938A-5469-DC78-C52B-D7BCFB210D3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28256" y="3556702"/>
            <a:ext cx="5735488" cy="30885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8B6A844-6D96-9F50-54CA-A587FBD67AD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2186" y="119419"/>
            <a:ext cx="5052916" cy="127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460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DD4E8-D9C7-7BE4-C969-EBF7E0813C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638175"/>
          </a:xfrm>
        </p:spPr>
        <p:txBody>
          <a:bodyPr>
            <a:normAutofit fontScale="90000"/>
          </a:bodyPr>
          <a:lstStyle/>
          <a:p>
            <a:br>
              <a:rPr lang="it-IT" sz="3200" dirty="0"/>
            </a:br>
            <a:br>
              <a:rPr lang="it-IT" sz="3200" dirty="0"/>
            </a:br>
            <a:endParaRPr lang="de-DE" sz="3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37C33C1-8D34-F25E-F10F-4545B149214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186" y="119419"/>
            <a:ext cx="5052916" cy="127659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6265A94-EEB8-E1E7-5A8B-8A5AB66EF7A0}"/>
                  </a:ext>
                </a:extLst>
              </p14:cNvPr>
              <p14:cNvContentPartPr/>
              <p14:nvPr/>
            </p14:nvContentPartPr>
            <p14:xfrm>
              <a:off x="4518143" y="4243240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C6265A94-EEB8-E1E7-5A8B-8A5AB66EF7A0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509143" y="4234240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Picture 5" descr="A circuit board with wires and a green wire&#10;&#10;Description automatically generated">
            <a:extLst>
              <a:ext uri="{FF2B5EF4-FFF2-40B4-BE49-F238E27FC236}">
                <a16:creationId xmlns:a16="http://schemas.microsoft.com/office/drawing/2014/main" id="{2E2D4F1D-361E-3828-1B08-9561F4B87F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568" y="1523075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971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DD4E8-D9C7-7BE4-C969-EBF7E0813C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638175"/>
          </a:xfrm>
        </p:spPr>
        <p:txBody>
          <a:bodyPr>
            <a:normAutofit fontScale="90000"/>
          </a:bodyPr>
          <a:lstStyle/>
          <a:p>
            <a:br>
              <a:rPr lang="it-IT" sz="3200" dirty="0"/>
            </a:br>
            <a:br>
              <a:rPr lang="it-IT" sz="3200" dirty="0"/>
            </a:br>
            <a:endParaRPr lang="de-DE" sz="3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37C33C1-8D34-F25E-F10F-4545B149214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186" y="119419"/>
            <a:ext cx="5052916" cy="127659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6265A94-EEB8-E1E7-5A8B-8A5AB66EF7A0}"/>
                  </a:ext>
                </a:extLst>
              </p14:cNvPr>
              <p14:cNvContentPartPr/>
              <p14:nvPr/>
            </p14:nvContentPartPr>
            <p14:xfrm>
              <a:off x="4518143" y="4243240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C6265A94-EEB8-E1E7-5A8B-8A5AB66EF7A0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509143" y="4234240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Picture 4" descr="A white circuit board with black wire&#10;&#10;Description automatically generated">
            <a:extLst>
              <a:ext uri="{FF2B5EF4-FFF2-40B4-BE49-F238E27FC236}">
                <a16:creationId xmlns:a16="http://schemas.microsoft.com/office/drawing/2014/main" id="{C1ABBB40-AD85-D718-6CA5-398D59F9F6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595081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666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DD4E8-D9C7-7BE4-C969-EBF7E0813C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638175"/>
          </a:xfrm>
        </p:spPr>
        <p:txBody>
          <a:bodyPr>
            <a:normAutofit fontScale="90000"/>
          </a:bodyPr>
          <a:lstStyle/>
          <a:p>
            <a:br>
              <a:rPr lang="it-IT" sz="3200" dirty="0"/>
            </a:br>
            <a:br>
              <a:rPr lang="it-IT" sz="3200" dirty="0"/>
            </a:br>
            <a:endParaRPr lang="de-DE" sz="3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37C33C1-8D34-F25E-F10F-4545B149214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186" y="119419"/>
            <a:ext cx="5052916" cy="127659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6265A94-EEB8-E1E7-5A8B-8A5AB66EF7A0}"/>
                  </a:ext>
                </a:extLst>
              </p14:cNvPr>
              <p14:cNvContentPartPr/>
              <p14:nvPr/>
            </p14:nvContentPartPr>
            <p14:xfrm>
              <a:off x="4518143" y="4243240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C6265A94-EEB8-E1E7-5A8B-8A5AB66EF7A0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509143" y="4234240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21386C33-09C2-9E35-422A-1D1CAEECC71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22889" y="2932436"/>
            <a:ext cx="5276850" cy="34004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F68AB1A-910F-1965-7113-E45B2964321A}"/>
              </a:ext>
            </a:extLst>
          </p:cNvPr>
          <p:cNvSpPr txBox="1"/>
          <p:nvPr/>
        </p:nvSpPr>
        <p:spPr>
          <a:xfrm>
            <a:off x="2510170" y="1628022"/>
            <a:ext cx="7583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/>
              <a:t>PWM – </a:t>
            </a:r>
            <a:r>
              <a:rPr lang="it-IT" sz="4000" dirty="0" err="1"/>
              <a:t>Pulse</a:t>
            </a:r>
            <a:r>
              <a:rPr lang="it-IT" sz="4000" dirty="0"/>
              <a:t> With </a:t>
            </a:r>
            <a:r>
              <a:rPr lang="it-IT" sz="4000" dirty="0" err="1"/>
              <a:t>Modulation</a:t>
            </a:r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2464247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DD4E8-D9C7-7BE4-C969-EBF7E0813C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7029" y="2556588"/>
            <a:ext cx="8577942" cy="1000114"/>
          </a:xfrm>
        </p:spPr>
        <p:txBody>
          <a:bodyPr>
            <a:normAutofit fontScale="90000"/>
          </a:bodyPr>
          <a:lstStyle/>
          <a:p>
            <a:br>
              <a:rPr lang="it-IT" sz="3200" dirty="0"/>
            </a:br>
            <a:br>
              <a:rPr lang="it-IT" sz="3200" dirty="0"/>
            </a:br>
            <a:r>
              <a:rPr lang="it-IT" sz="3100" dirty="0"/>
              <a:t>12 settembre, ore 15,30</a:t>
            </a:r>
            <a:br>
              <a:rPr lang="it-IT" sz="3100" dirty="0"/>
            </a:br>
            <a:r>
              <a:rPr lang="it-IT" sz="3100" dirty="0"/>
              <a:t>parte seconda</a:t>
            </a:r>
            <a:endParaRPr lang="de-DE" sz="31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3C884A-9446-868B-863A-9A3A8C3C0F8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1630" y="1460722"/>
            <a:ext cx="7088739" cy="9863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8B6A844-6D96-9F50-54CA-A587FBD67AD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186" y="119419"/>
            <a:ext cx="5052916" cy="12765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11F17A-3296-F4B4-B03E-4D46FA55BF4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9647" y="3486722"/>
            <a:ext cx="6154225" cy="30545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5EDC88E-BB3A-B438-32CC-650843005CD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84032" y="3607681"/>
            <a:ext cx="5679741" cy="288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753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3C884A-9446-868B-863A-9A3A8C3C0F8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1630" y="1460722"/>
            <a:ext cx="7088739" cy="9863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8B6A844-6D96-9F50-54CA-A587FBD67AD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186" y="119419"/>
            <a:ext cx="5052916" cy="1276597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12A703BF-FCD2-3AEF-43DC-409AA164C7F5}"/>
              </a:ext>
            </a:extLst>
          </p:cNvPr>
          <p:cNvSpPr txBox="1"/>
          <p:nvPr/>
        </p:nvSpPr>
        <p:spPr>
          <a:xfrm>
            <a:off x="1557251" y="2763300"/>
            <a:ext cx="95097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/>
              <a:t>Successione temporale temi</a:t>
            </a:r>
          </a:p>
          <a:p>
            <a:pPr algn="ctr"/>
            <a:endParaRPr lang="it-IT" sz="3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600" dirty="0"/>
              <a:t>Rappresentazione di fenomeni: modello onde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600" dirty="0">
                <a:solidFill>
                  <a:srgbClr val="FF0000"/>
                </a:solidFill>
              </a:rPr>
              <a:t>Suono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600" dirty="0"/>
              <a:t>Luce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3202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DD4E8-D9C7-7BE4-C969-EBF7E0813C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638175"/>
          </a:xfrm>
        </p:spPr>
        <p:txBody>
          <a:bodyPr>
            <a:normAutofit fontScale="90000"/>
          </a:bodyPr>
          <a:lstStyle/>
          <a:p>
            <a:br>
              <a:rPr lang="it-IT" sz="3200" dirty="0"/>
            </a:br>
            <a:br>
              <a:rPr lang="it-IT" sz="3200" dirty="0"/>
            </a:br>
            <a:endParaRPr lang="de-DE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2E56EB-5E38-ADC2-F624-AFC3FEC01D1C}"/>
              </a:ext>
            </a:extLst>
          </p:cNvPr>
          <p:cNvSpPr txBox="1"/>
          <p:nvPr/>
        </p:nvSpPr>
        <p:spPr>
          <a:xfrm>
            <a:off x="1212980" y="1575108"/>
            <a:ext cx="104876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/>
              <a:t>Googlare : «</a:t>
            </a:r>
            <a:r>
              <a:rPr lang="it-IT" sz="4400" dirty="0" err="1"/>
              <a:t>soundscope</a:t>
            </a:r>
            <a:r>
              <a:rPr lang="it-IT" sz="4400" dirty="0"/>
              <a:t> </a:t>
            </a:r>
            <a:r>
              <a:rPr lang="it-IT" sz="4400" dirty="0" err="1"/>
              <a:t>christian</a:t>
            </a:r>
            <a:r>
              <a:rPr lang="it-IT" sz="4400" dirty="0"/>
              <a:t> </a:t>
            </a:r>
            <a:r>
              <a:rPr lang="it-IT" sz="4400" dirty="0" err="1"/>
              <a:t>zeitnitz</a:t>
            </a:r>
            <a:r>
              <a:rPr lang="it-IT" sz="4400" dirty="0"/>
              <a:t>»</a:t>
            </a:r>
          </a:p>
          <a:p>
            <a:endParaRPr lang="de-DE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2D8E69E-9190-FF83-43D5-4763471CCFE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9358" y="2398960"/>
            <a:ext cx="7966109" cy="20480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25044B9-E7D5-757D-0C8A-A46A4918AC6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26095" y="4155945"/>
            <a:ext cx="7966109" cy="23535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37C33C1-8D34-F25E-F10F-4545B149214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2186" y="119419"/>
            <a:ext cx="5052916" cy="127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553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DD4E8-D9C7-7BE4-C969-EBF7E0813C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638175"/>
          </a:xfrm>
        </p:spPr>
        <p:txBody>
          <a:bodyPr>
            <a:normAutofit fontScale="90000"/>
          </a:bodyPr>
          <a:lstStyle/>
          <a:p>
            <a:br>
              <a:rPr lang="it-IT" sz="3200" dirty="0"/>
            </a:br>
            <a:br>
              <a:rPr lang="it-IT" sz="3200" dirty="0"/>
            </a:br>
            <a:endParaRPr lang="de-DE" sz="3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37C33C1-8D34-F25E-F10F-4545B149214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186" y="119419"/>
            <a:ext cx="5052916" cy="12765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F75F13B-5F9D-F4BD-C785-02167817D73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672378"/>
            <a:ext cx="7405452" cy="8044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73CDE5-CA4F-66ED-311B-C7BCE877F0C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04034" y="2588441"/>
            <a:ext cx="10778000" cy="335959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DDA60A6-1510-149D-14C4-C5E33E515A6D}"/>
                  </a:ext>
                </a:extLst>
              </p14:cNvPr>
              <p14:cNvContentPartPr/>
              <p14:nvPr/>
            </p14:nvContentPartPr>
            <p14:xfrm>
              <a:off x="1243943" y="4539160"/>
              <a:ext cx="6000480" cy="24584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4DDA60A6-1510-149D-14C4-C5E33E515A6D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234943" y="4530520"/>
                <a:ext cx="6018120" cy="247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E9DA2FE-120B-31CC-F4A1-AAE6664DA44D}"/>
                  </a:ext>
                </a:extLst>
              </p14:cNvPr>
              <p14:cNvContentPartPr/>
              <p14:nvPr/>
            </p14:nvContentPartPr>
            <p14:xfrm>
              <a:off x="2964743" y="5924310"/>
              <a:ext cx="3980880" cy="766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4E9DA2FE-120B-31CC-F4A1-AAE6664DA44D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955743" y="5915670"/>
                <a:ext cx="3998520" cy="94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54062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DD4E8-D9C7-7BE4-C969-EBF7E0813C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638175"/>
          </a:xfrm>
        </p:spPr>
        <p:txBody>
          <a:bodyPr>
            <a:normAutofit fontScale="90000"/>
          </a:bodyPr>
          <a:lstStyle/>
          <a:p>
            <a:br>
              <a:rPr lang="it-IT" sz="3200" dirty="0"/>
            </a:br>
            <a:br>
              <a:rPr lang="it-IT" sz="3200" dirty="0"/>
            </a:br>
            <a:endParaRPr lang="de-DE" sz="3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37C33C1-8D34-F25E-F10F-4545B149214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186" y="119419"/>
            <a:ext cx="5052916" cy="12765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E234FCB-D910-99AA-8468-B61C4D4AB025}"/>
              </a:ext>
            </a:extLst>
          </p:cNvPr>
          <p:cNvSpPr txBox="1"/>
          <p:nvPr/>
        </p:nvSpPr>
        <p:spPr>
          <a:xfrm>
            <a:off x="1020932" y="2050742"/>
            <a:ext cx="1001401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hlinkClick r:id="rId3"/>
              </a:rPr>
              <a:t>https://signal.vercel.app/edit</a:t>
            </a:r>
            <a:endParaRPr lang="de-DE" sz="4000" dirty="0"/>
          </a:p>
          <a:p>
            <a:endParaRPr lang="de-DE" sz="4000" dirty="0"/>
          </a:p>
          <a:p>
            <a:r>
              <a:rPr lang="de-DE" sz="4000" dirty="0">
                <a:hlinkClick r:id="rId4"/>
              </a:rPr>
              <a:t>https://midi.city/</a:t>
            </a:r>
            <a:endParaRPr lang="de-DE" sz="4000" dirty="0"/>
          </a:p>
          <a:p>
            <a:endParaRPr lang="de-DE" dirty="0"/>
          </a:p>
          <a:p>
            <a:endParaRPr lang="de-DE" dirty="0"/>
          </a:p>
          <a:p>
            <a:r>
              <a:rPr lang="de-DE" sz="3600" dirty="0"/>
              <a:t>https://falstad.com/fourier/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6466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DD4E8-D9C7-7BE4-C969-EBF7E0813C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638175"/>
          </a:xfrm>
        </p:spPr>
        <p:txBody>
          <a:bodyPr>
            <a:normAutofit fontScale="90000"/>
          </a:bodyPr>
          <a:lstStyle/>
          <a:p>
            <a:br>
              <a:rPr lang="it-IT" sz="3200" dirty="0"/>
            </a:br>
            <a:br>
              <a:rPr lang="it-IT" sz="3200" dirty="0"/>
            </a:br>
            <a:endParaRPr lang="de-DE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2E56EB-5E38-ADC2-F624-AFC3FEC01D1C}"/>
              </a:ext>
            </a:extLst>
          </p:cNvPr>
          <p:cNvSpPr txBox="1"/>
          <p:nvPr/>
        </p:nvSpPr>
        <p:spPr>
          <a:xfrm>
            <a:off x="1194319" y="1624709"/>
            <a:ext cx="104876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600" dirty="0"/>
              <a:t>https://www.arduino.cc</a:t>
            </a:r>
          </a:p>
          <a:p>
            <a:endParaRPr lang="de-DE" sz="24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37C33C1-8D34-F25E-F10F-4545B149214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186" y="119419"/>
            <a:ext cx="5052916" cy="12765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1EB2D35-1BB5-511F-0385-5D30389E979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9812" y="2763482"/>
            <a:ext cx="6696269" cy="374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942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DD4E8-D9C7-7BE4-C969-EBF7E0813C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638175"/>
          </a:xfrm>
        </p:spPr>
        <p:txBody>
          <a:bodyPr>
            <a:normAutofit fontScale="90000"/>
          </a:bodyPr>
          <a:lstStyle/>
          <a:p>
            <a:br>
              <a:rPr lang="it-IT" sz="3200" dirty="0"/>
            </a:br>
            <a:br>
              <a:rPr lang="it-IT" sz="3200" dirty="0"/>
            </a:br>
            <a:endParaRPr lang="de-DE" sz="3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37C33C1-8D34-F25E-F10F-4545B149214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186" y="119419"/>
            <a:ext cx="5052916" cy="127659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6265A94-EEB8-E1E7-5A8B-8A5AB66EF7A0}"/>
                  </a:ext>
                </a:extLst>
              </p14:cNvPr>
              <p14:cNvContentPartPr/>
              <p14:nvPr/>
            </p14:nvContentPartPr>
            <p14:xfrm>
              <a:off x="4518143" y="4243240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C6265A94-EEB8-E1E7-5A8B-8A5AB66EF7A0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509503" y="4234240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95738EC5-EFDC-BCB9-C3C9-94586D5F595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32906" y="979965"/>
            <a:ext cx="6077562" cy="52614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AB63AD3-7FFD-10B2-F3A0-2A9992165536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7872" y="2143623"/>
            <a:ext cx="6219825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162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DD4E8-D9C7-7BE4-C969-EBF7E0813C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638175"/>
          </a:xfrm>
        </p:spPr>
        <p:txBody>
          <a:bodyPr>
            <a:normAutofit fontScale="90000"/>
          </a:bodyPr>
          <a:lstStyle/>
          <a:p>
            <a:br>
              <a:rPr lang="it-IT" sz="3200" dirty="0"/>
            </a:br>
            <a:br>
              <a:rPr lang="it-IT" sz="3200" dirty="0"/>
            </a:br>
            <a:endParaRPr lang="de-DE" sz="3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37C33C1-8D34-F25E-F10F-4545B149214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186" y="119419"/>
            <a:ext cx="5052916" cy="127659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6265A94-EEB8-E1E7-5A8B-8A5AB66EF7A0}"/>
                  </a:ext>
                </a:extLst>
              </p14:cNvPr>
              <p14:cNvContentPartPr/>
              <p14:nvPr/>
            </p14:nvContentPartPr>
            <p14:xfrm>
              <a:off x="4518143" y="4243240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C6265A94-EEB8-E1E7-5A8B-8A5AB66EF7A0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509143" y="4234240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Picture 4" descr="A circuit board with wires attached to it&#10;&#10;Description automatically generated">
            <a:extLst>
              <a:ext uri="{FF2B5EF4-FFF2-40B4-BE49-F238E27FC236}">
                <a16:creationId xmlns:a16="http://schemas.microsoft.com/office/drawing/2014/main" id="{EEF7AF3F-BC4B-FF4A-E2D5-4019AD7BAB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994" y="1396016"/>
            <a:ext cx="7231602" cy="542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012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91</Words>
  <Application>Microsoft Office PowerPoint</Application>
  <PresentationFormat>Widescreen</PresentationFormat>
  <Paragraphs>25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  12 settembre, ore 14 parte prima</vt:lpstr>
      <vt:lpstr>  12 settembre, ore 15,30 parte seconda</vt:lpstr>
      <vt:lpstr>Presentazione standard di PowerPoint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 settembre, ore 14 parte prima</dc:title>
  <dc:creator>Marco Nicolini</dc:creator>
  <cp:lastModifiedBy>Marco Nicolini</cp:lastModifiedBy>
  <cp:revision>7</cp:revision>
  <dcterms:created xsi:type="dcterms:W3CDTF">2023-09-09T13:46:35Z</dcterms:created>
  <dcterms:modified xsi:type="dcterms:W3CDTF">2023-09-11T13:29:14Z</dcterms:modified>
</cp:coreProperties>
</file>